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1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1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21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493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40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5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85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79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7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7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5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8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5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2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6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19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E3D183-5A36-BE46-B9CC-1955CED076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Bentornati a scuola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247B27-859C-D541-91AD-650BB91E3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A.S. 2020-21</a:t>
            </a:r>
          </a:p>
        </p:txBody>
      </p:sp>
    </p:spTree>
    <p:extLst>
      <p:ext uri="{BB962C8B-B14F-4D97-AF65-F5344CB8AC3E}">
        <p14:creationId xmlns:p14="http://schemas.microsoft.com/office/powerpoint/2010/main" val="413823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373311-9506-C94F-9960-CB194E64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crisi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F45E64-8A9A-9047-BA38-DF0742AF3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08636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La crisi è la più grande benedizione </a:t>
            </a:r>
          </a:p>
          <a:p>
            <a:pPr marL="0" indent="0">
              <a:buNone/>
            </a:pPr>
            <a:r>
              <a:rPr lang="it-IT" sz="3200" dirty="0"/>
              <a:t>per le persone e le nazioni.</a:t>
            </a:r>
          </a:p>
          <a:p>
            <a:pPr marL="0" indent="0">
              <a:buNone/>
            </a:pPr>
            <a:r>
              <a:rPr lang="it-IT" sz="3200" dirty="0"/>
              <a:t>La creatività nasce dall’angoscia </a:t>
            </a:r>
          </a:p>
          <a:p>
            <a:pPr marL="0" indent="0">
              <a:buNone/>
            </a:pPr>
            <a:r>
              <a:rPr lang="it-IT" sz="3200" dirty="0"/>
              <a:t>come il giorno nasce dalla notte oscura. </a:t>
            </a:r>
          </a:p>
          <a:p>
            <a:pPr marL="0" indent="0">
              <a:buNone/>
            </a:pPr>
            <a:r>
              <a:rPr lang="it-IT" sz="3200" dirty="0"/>
              <a:t>È nella crisi che nascono l’inventiva, </a:t>
            </a:r>
          </a:p>
          <a:p>
            <a:pPr marL="0" indent="0">
              <a:buNone/>
            </a:pPr>
            <a:r>
              <a:rPr lang="it-IT" sz="3200" dirty="0"/>
              <a:t>le scoperte e le grandi strategie. </a:t>
            </a:r>
          </a:p>
        </p:txBody>
      </p:sp>
    </p:spTree>
    <p:extLst>
      <p:ext uri="{BB962C8B-B14F-4D97-AF65-F5344CB8AC3E}">
        <p14:creationId xmlns:p14="http://schemas.microsoft.com/office/powerpoint/2010/main" val="180605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8C48035-6EEB-E14A-ABA5-ECAAC9249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soluzioni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40A317-2BF6-6140-8330-D56920F7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36304"/>
            <a:ext cx="9988758" cy="4012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Chi attribuisce alla crisi i suoi fallimenti e difficoltà,</a:t>
            </a:r>
          </a:p>
          <a:p>
            <a:pPr marL="0" indent="0">
              <a:buNone/>
            </a:pPr>
            <a:r>
              <a:rPr lang="it-IT" sz="3200" dirty="0"/>
              <a:t>fa violenza al suo stesso talento </a:t>
            </a:r>
          </a:p>
          <a:p>
            <a:pPr marL="0" indent="0">
              <a:buNone/>
            </a:pPr>
            <a:r>
              <a:rPr lang="it-IT" sz="3200" dirty="0"/>
              <a:t>e dà più valore ai problemi che alle soluzioni. </a:t>
            </a:r>
          </a:p>
          <a:p>
            <a:pPr marL="0" indent="0">
              <a:buNone/>
            </a:pPr>
            <a:r>
              <a:rPr lang="it-IT" sz="3200" dirty="0"/>
              <a:t>La vera crisi è l’incompetenza. </a:t>
            </a:r>
          </a:p>
        </p:txBody>
      </p:sp>
    </p:spTree>
    <p:extLst>
      <p:ext uri="{BB962C8B-B14F-4D97-AF65-F5344CB8AC3E}">
        <p14:creationId xmlns:p14="http://schemas.microsoft.com/office/powerpoint/2010/main" val="175874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43AA87C-CE12-BC45-85D4-B16318D69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sfide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40A317-2BF6-6140-8330-D56920F7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56182"/>
            <a:ext cx="9988758" cy="3992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Senza crisi non ci sono sfide, </a:t>
            </a:r>
          </a:p>
          <a:p>
            <a:pPr marL="0" indent="0">
              <a:buNone/>
            </a:pPr>
            <a:r>
              <a:rPr lang="it-IT" sz="3200" dirty="0"/>
              <a:t>senza sfide la vita è una routine, una lenta</a:t>
            </a:r>
          </a:p>
          <a:p>
            <a:pPr marL="0" indent="0">
              <a:buNone/>
            </a:pPr>
            <a:r>
              <a:rPr lang="it-IT" sz="3200" dirty="0"/>
              <a:t>agonia. </a:t>
            </a:r>
          </a:p>
          <a:p>
            <a:pPr marL="0" indent="0">
              <a:buNone/>
            </a:pPr>
            <a:r>
              <a:rPr lang="it-IT" sz="3200" dirty="0"/>
              <a:t>Nella crisi emerge il meglio di ognuno.</a:t>
            </a:r>
          </a:p>
        </p:txBody>
      </p:sp>
    </p:spTree>
    <p:extLst>
      <p:ext uri="{BB962C8B-B14F-4D97-AF65-F5344CB8AC3E}">
        <p14:creationId xmlns:p14="http://schemas.microsoft.com/office/powerpoint/2010/main" val="140300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43AA87C-CE12-BC45-85D4-B16318D69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Lottiamo insieme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40A317-2BF6-6140-8330-D56920F7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56182"/>
            <a:ext cx="9988758" cy="399221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3200" dirty="0"/>
              <a:t>Finiamola una volta per tutte </a:t>
            </a:r>
          </a:p>
          <a:p>
            <a:pPr marL="0" indent="0">
              <a:buNone/>
            </a:pPr>
            <a:r>
              <a:rPr lang="it-IT" sz="3200" dirty="0"/>
              <a:t>con l’unica crisi pericolosa, </a:t>
            </a:r>
          </a:p>
          <a:p>
            <a:pPr marL="0" indent="0">
              <a:buNone/>
            </a:pPr>
            <a:r>
              <a:rPr lang="it-IT" sz="3200" dirty="0"/>
              <a:t>che è la tragedia </a:t>
            </a:r>
          </a:p>
          <a:p>
            <a:pPr marL="0" indent="0">
              <a:buNone/>
            </a:pPr>
            <a:r>
              <a:rPr lang="it-IT" sz="3200" dirty="0"/>
              <a:t>di non voler lottare per superarla.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60C1A363-3FD0-A74F-8143-34C67BCE4F85}"/>
              </a:ext>
            </a:extLst>
          </p:cNvPr>
          <p:cNvSpPr txBox="1">
            <a:spLocks/>
          </p:cNvSpPr>
          <p:nvPr/>
        </p:nvSpPr>
        <p:spPr>
          <a:xfrm>
            <a:off x="1255712" y="2408582"/>
            <a:ext cx="9988758" cy="399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r">
              <a:buFont typeface="Wingdings 3" charset="2"/>
              <a:buNone/>
            </a:pPr>
            <a:endParaRPr lang="it-IT" sz="3200" dirty="0"/>
          </a:p>
          <a:p>
            <a:pPr marL="0" indent="0" algn="r">
              <a:buFont typeface="Wingdings 3" charset="2"/>
              <a:buNone/>
            </a:pPr>
            <a:endParaRPr lang="it-IT" sz="3200" dirty="0"/>
          </a:p>
          <a:p>
            <a:pPr marL="0" indent="0" algn="r">
              <a:buFont typeface="Wingdings 3" charset="2"/>
              <a:buNone/>
            </a:pPr>
            <a:endParaRPr lang="it-IT" sz="3200" dirty="0"/>
          </a:p>
          <a:p>
            <a:pPr marL="0" indent="0" algn="r">
              <a:buFont typeface="Wingdings 3" charset="2"/>
              <a:buNone/>
            </a:pPr>
            <a:endParaRPr lang="it-IT" sz="3200" dirty="0"/>
          </a:p>
          <a:p>
            <a:pPr marL="0" indent="0" algn="r">
              <a:buFont typeface="Wingdings 3" charset="2"/>
              <a:buNone/>
            </a:pPr>
            <a:r>
              <a:rPr lang="it-IT" sz="3200" i="1" dirty="0"/>
              <a:t>Lettera sulla crisi</a:t>
            </a:r>
          </a:p>
          <a:p>
            <a:pPr marL="0" indent="0" algn="r">
              <a:buFont typeface="Wingdings 3" charset="2"/>
              <a:buNone/>
            </a:pPr>
            <a:r>
              <a:rPr lang="it-IT" sz="3200" dirty="0"/>
              <a:t>A. Einstein, 1929</a:t>
            </a:r>
          </a:p>
        </p:txBody>
      </p:sp>
    </p:spTree>
    <p:extLst>
      <p:ext uri="{BB962C8B-B14F-4D97-AF65-F5344CB8AC3E}">
        <p14:creationId xmlns:p14="http://schemas.microsoft.com/office/powerpoint/2010/main" val="26070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43AA87C-CE12-BC45-85D4-B16318D69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Buon anno scolastico!</a:t>
            </a:r>
          </a:p>
        </p:txBody>
      </p:sp>
      <p:pic>
        <p:nvPicPr>
          <p:cNvPr id="1026" name="Picture 2" descr="Albert Einstein">
            <a:extLst>
              <a:ext uri="{FF2B5EF4-FFF2-40B4-BE49-F238E27FC236}">
                <a16:creationId xmlns:a16="http://schemas.microsoft.com/office/drawing/2014/main" id="{66A7BE9A-A171-0845-8E24-00B4DB196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972" y="1853248"/>
            <a:ext cx="6680811" cy="418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54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{B7A76205-FB48-1D4C-B8A0-DD973C484015}tf10001062</Template>
  <TotalTime>2273</TotalTime>
  <Words>148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Ione</vt:lpstr>
      <vt:lpstr>Bentornati a scuola</vt:lpstr>
      <vt:lpstr>La crisi</vt:lpstr>
      <vt:lpstr>Le soluzioni</vt:lpstr>
      <vt:lpstr>Le sfide</vt:lpstr>
      <vt:lpstr>Lottiamo insieme</vt:lpstr>
      <vt:lpstr>Buon anno scolastico!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Di Pasquantonio</dc:creator>
  <cp:lastModifiedBy>Francesco Di Pasquantonio</cp:lastModifiedBy>
  <cp:revision>8</cp:revision>
  <dcterms:created xsi:type="dcterms:W3CDTF">2020-09-15T18:49:24Z</dcterms:created>
  <dcterms:modified xsi:type="dcterms:W3CDTF">2020-09-23T19:51:14Z</dcterms:modified>
</cp:coreProperties>
</file>